
<file path=[Content_Types].xml><?xml version="1.0" encoding="utf-8"?>
<Types xmlns="http://schemas.openxmlformats.org/package/2006/content-types">
  <Default Extension="avi" ContentType="video/x-msvideo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64" r:id="rId8"/>
    <p:sldId id="266" r:id="rId9"/>
    <p:sldId id="262" r:id="rId10"/>
    <p:sldId id="267" r:id="rId11"/>
    <p:sldId id="261" r:id="rId12"/>
    <p:sldId id="268" r:id="rId13"/>
    <p:sldId id="269" r:id="rId14"/>
    <p:sldId id="273" r:id="rId15"/>
    <p:sldId id="263" r:id="rId16"/>
    <p:sldId id="270" r:id="rId17"/>
    <p:sldId id="271" r:id="rId18"/>
    <p:sldId id="272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AA74F-2F0A-8F8C-8F62-79B9E0761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F601FE-1DAA-8C9C-EDC4-4FE422F93F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F49DF-045F-4E5A-6BD8-80C369DD8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7CF1A-6076-CB6E-968A-C43FC5E3E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4E82C-54E1-9767-58D4-67B3437F2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001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42ACF-4774-7B5E-BDFF-7768D23DB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DB64E2-22E4-9A87-6E75-B6AE8A19FD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6F8DC-B57F-2E40-7803-1AF0D613B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56AF5-D266-687B-9CDC-712B24EED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6A07F6-E24B-9E02-1FE1-0636C46E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83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CCD3A8-A9B3-8949-028C-1EB2D1A77A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57E6E4-5E83-9B7A-FEAB-E830C785A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A30A9-2280-7BD4-E200-00AFEE921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CE05F-B2E1-6253-B53F-1FD5B55D1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80574-BC8A-5EE6-4CC6-48E5D25C1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0535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23DA4-D82D-C7BF-48D9-E8CF40E7D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7FC65-9B64-8902-389F-2F0EF4E4A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BC5E3-A424-0A16-8D3B-E0F05E7F8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6BC86-3837-638C-DA8A-34B3F05E0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3386D-74F6-315E-1930-3A33BF25B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003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BB586-C281-5CE6-FEA4-DF7FCA3F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77B90-A0CD-DDA8-9E3B-40E38AA6A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57491-099D-0A6C-45EE-3AB8C0AF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63F65-A4E6-1F4C-6AEB-E7477B773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9EAA3-45CE-B27B-8AD9-8BA6AB552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3733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8865E-B879-EECB-84A9-3935796D5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91996-95E9-C8C8-F102-A056B2F03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0AA6AC-7295-F323-786A-6BF254C096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582103-848C-736E-A1CA-EC6EBF92B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49FB1-7105-CFE6-AA51-4E4EAB147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ACB74E-B55E-CF9E-BF6E-1E5DCAD32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82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DA128-AE4B-DB34-4A24-735070C73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88312-CCD8-9B4F-555E-E1E1D572F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01F913-48E7-D6FF-355E-EA03AFC00F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28AEE9-A2A9-D544-6021-F1A5C06C7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0573DF-04A5-35AC-492C-299AF55A32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DA47D9-3611-BCAF-B2D9-9AA438CDE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226C47-C4B3-08A2-15C2-780971AE3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DC6FC1-94F1-7A76-336F-4E7BBD89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7499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1E6D2-CB3E-0DA6-9B33-37CEC42D5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CE87E3-5A6D-2F66-F834-90663A109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EF8DA-0A77-1CA2-EB38-D81B8F6D0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3A85B0-0D35-E5D1-92CE-6A66DB0FC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4582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D29C30-BF36-5B21-B372-0FD99122C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5D0FE0-2977-F904-8283-F537A268C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C0FD7-0398-4EC3-7D8D-7196A2721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47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69914-C8ED-954D-6B2F-480566100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0052D-54E6-E9A7-08A5-FFD1A405F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366BBB-D544-58B2-AAA2-5DE07225A4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DAAC4-002B-063B-26B9-05151972C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DA7973-F8E9-1C5C-284F-1A21FC898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4C768F-3256-8714-81A7-828DF2CBD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757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1182D-EA33-F29D-0C40-662AF1C06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639544-3ED2-D030-C2BC-C3705B5796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C4DAE7-EC47-A6FE-6226-45ED35372B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946266-08D8-9A2D-F601-053C9C46F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865184-E2AC-9EBE-1219-546FD7245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0AD905-7E70-24B1-1856-B061FEA8D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5301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09C96E-A54A-77B8-4F39-CDB407A3C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B5093-2ED1-0A75-EDC9-FFB69A5CD2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DE1D6-EBA2-560A-517A-300AD5CBF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D634B7-3150-4F06-BC55-920864FACFB3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11C24-2939-65CE-38E1-E4ECD98069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2EBE3-6B67-7D26-E377-7781191B6C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034E9A-7285-4BFE-9041-64D6F79D21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7102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11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avi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1BB8E-E4D1-FB8C-F86D-5E0D9CAF1A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Computer Vision Project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52F037-8EB4-64AE-9D0B-64693CD952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Rahul Velamala</a:t>
            </a:r>
          </a:p>
          <a:p>
            <a:r>
              <a:rPr lang="en-US" dirty="0"/>
              <a:t>SC21B127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7353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D9F76-558B-09D0-CD28-AB0E8CA7E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Metrices for MNIST dataset</a:t>
            </a:r>
            <a:endParaRPr lang="en-IN" dirty="0"/>
          </a:p>
        </p:txBody>
      </p:sp>
      <p:pic>
        <p:nvPicPr>
          <p:cNvPr id="6" name="Content Placeholder 5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92974669-9DEB-E6C4-0FBE-B150390F7DF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22257"/>
            <a:ext cx="5181600" cy="4158074"/>
          </a:xfrm>
        </p:spPr>
      </p:pic>
      <p:pic>
        <p:nvPicPr>
          <p:cNvPr id="8" name="Content Placeholder 7" descr="A graph with orange lines and blue lines&#10;&#10;Description automatically generated">
            <a:extLst>
              <a:ext uri="{FF2B5EF4-FFF2-40B4-BE49-F238E27FC236}">
                <a16:creationId xmlns:a16="http://schemas.microsoft.com/office/drawing/2014/main" id="{7D4D4D7A-F27A-98EC-69BA-F9715A6A9C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275" y="1930862"/>
            <a:ext cx="5065786" cy="4160528"/>
          </a:xfrm>
        </p:spPr>
      </p:pic>
    </p:spTree>
    <p:extLst>
      <p:ext uri="{BB962C8B-B14F-4D97-AF65-F5344CB8AC3E}">
        <p14:creationId xmlns:p14="http://schemas.microsoft.com/office/powerpoint/2010/main" val="12213108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14DD1-A694-2526-7A80-9CA85831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D0C6245C-487C-A312-145C-FDCE875EF7F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38100"/>
            <a:ext cx="5181600" cy="926388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EB22CF-BCC1-F70E-A8DC-DF579C54897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For the conditional GAN the </a:t>
            </a:r>
            <a:r>
              <a:rPr lang="en-US" dirty="0" err="1"/>
              <a:t>yi</a:t>
            </a:r>
            <a:r>
              <a:rPr lang="en-US" dirty="0"/>
              <a:t> will be conditioned with the labels it’s the change in the loss function.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6442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FD568-E98E-A5D3-74A1-885092BD4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did I choose 2 datasets 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11CCD-69C8-FF89-EC77-7C86B70CB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implementing conditional GAN I cannot give specific features .Like I can tell it to generate a specific number but if I use anime face dataset I cannot tell it generate a specific type of image as labels were not available.</a:t>
            </a:r>
          </a:p>
          <a:p>
            <a:r>
              <a:rPr lang="en-IN" dirty="0"/>
              <a:t>I used fully connected layers for MNIST  .But I used Convolution Layers for the anime dataset.</a:t>
            </a:r>
          </a:p>
          <a:p>
            <a:r>
              <a:rPr lang="en-IN" dirty="0"/>
              <a:t>I didn’t use the convolution layer for the CGAN because its taking more time to train.</a:t>
            </a:r>
          </a:p>
        </p:txBody>
      </p:sp>
    </p:spTree>
    <p:extLst>
      <p:ext uri="{BB962C8B-B14F-4D97-AF65-F5344CB8AC3E}">
        <p14:creationId xmlns:p14="http://schemas.microsoft.com/office/powerpoint/2010/main" val="2039814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D8EDA-249D-9580-861C-9A99F1FC0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pic>
        <p:nvPicPr>
          <p:cNvPr id="16" name="gans_training (1)">
            <a:hlinkClick r:id="" action="ppaction://media"/>
            <a:extLst>
              <a:ext uri="{FF2B5EF4-FFF2-40B4-BE49-F238E27FC236}">
                <a16:creationId xmlns:a16="http://schemas.microsoft.com/office/drawing/2014/main" id="{DB1E7AF0-3E84-BFA0-421B-B64D864E865A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76706" y="1805961"/>
            <a:ext cx="4351337" cy="4351338"/>
          </a:xfrm>
        </p:spPr>
      </p:pic>
      <p:pic>
        <p:nvPicPr>
          <p:cNvPr id="15" name="gans_training">
            <a:hlinkClick r:id="" action="ppaction://media"/>
            <a:extLst>
              <a:ext uri="{FF2B5EF4-FFF2-40B4-BE49-F238E27FC236}">
                <a16:creationId xmlns:a16="http://schemas.microsoft.com/office/drawing/2014/main" id="{CF8C736A-3D02-7CEC-AA61-63E1D9BFB6B5}"/>
              </a:ext>
            </a:extLst>
          </p:cNvPr>
          <p:cNvPicPr>
            <a:picLocks noGrp="1" noChangeAspect="1"/>
          </p:cNvPicPr>
          <p:nvPr>
            <p:ph sz="half"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54125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9332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625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267E5-E6DD-AEAD-110C-AE279FFB9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changes I had made for making CGAN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2700F-A4CF-B39C-72D6-7526A00A1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every step concatenate the labels along with the random noise.</a:t>
            </a:r>
          </a:p>
          <a:p>
            <a:r>
              <a:rPr lang="en-IN" dirty="0"/>
              <a:t>The labels will act as the embeddings.</a:t>
            </a:r>
          </a:p>
          <a:p>
            <a:r>
              <a:rPr lang="en-IN" dirty="0"/>
              <a:t>This 6 and 8 was generated using the conditional GAN.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DD3520-3537-9182-E6FF-783152934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612" y="3885585"/>
            <a:ext cx="1814666" cy="18146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D3CF62-DED0-561E-DB7D-A520D48AE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584" y="4072398"/>
            <a:ext cx="1441040" cy="144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287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56441-E60F-7AD9-E783-4AD54A3A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number and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12A0AF54-C232-89F2-3E0A-FF6EE36A1E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162" y="1825625"/>
            <a:ext cx="4441676" cy="4351338"/>
          </a:xfrm>
        </p:spPr>
      </p:pic>
    </p:spTree>
    <p:extLst>
      <p:ext uri="{BB962C8B-B14F-4D97-AF65-F5344CB8AC3E}">
        <p14:creationId xmlns:p14="http://schemas.microsoft.com/office/powerpoint/2010/main" val="3960216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57BDC-B9AE-528E-E93C-32E2313C1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2335" y="2281084"/>
            <a:ext cx="3519950" cy="2812026"/>
          </a:xfrm>
        </p:spPr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2376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EF6A4-9C82-628C-EADA-90D4B22B2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r>
              <a:rPr lang="en-US" dirty="0"/>
              <a:t>Using GAN for fake digit and anime face generation</a:t>
            </a:r>
            <a:r>
              <a:rPr lang="en-IN" dirty="0"/>
              <a:t>.</a:t>
            </a:r>
          </a:p>
          <a:p>
            <a:r>
              <a:rPr lang="en-IN" dirty="0"/>
              <a:t>Using CGAN for generation of specific digit generation.</a:t>
            </a:r>
          </a:p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47B50D1-C387-85FA-0166-A567562FB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Objective:</a:t>
            </a:r>
            <a:endParaRPr lang="en-IN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9E7BF8A-903A-4B86-CBE9-8E63E8CF3593}"/>
              </a:ext>
            </a:extLst>
          </p:cNvPr>
          <p:cNvSpPr txBox="1">
            <a:spLocks/>
          </p:cNvSpPr>
          <p:nvPr/>
        </p:nvSpPr>
        <p:spPr>
          <a:xfrm>
            <a:off x="990600" y="2959510"/>
            <a:ext cx="10515600" cy="11110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Datasets Used:</a:t>
            </a:r>
            <a:endParaRPr lang="en-IN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BED3335-1D7E-E0DF-DD31-28FCB308C55C}"/>
              </a:ext>
            </a:extLst>
          </p:cNvPr>
          <p:cNvSpPr txBox="1">
            <a:spLocks/>
          </p:cNvSpPr>
          <p:nvPr/>
        </p:nvSpPr>
        <p:spPr>
          <a:xfrm>
            <a:off x="990600" y="4285072"/>
            <a:ext cx="10515600" cy="2027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MNIST(Modified National Institute Of Standards and Technology) for digits which contains handwritten digits from 0 to 9.</a:t>
            </a:r>
          </a:p>
          <a:p>
            <a:r>
              <a:rPr lang="en-IN" dirty="0"/>
              <a:t>Anime Face Dataset from Kaggle.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037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26BFE-F571-5C10-6DB6-655EF67CF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GANs and CGANs</a:t>
            </a:r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191F43A-841B-579C-01F2-BE43956E12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Normal GAN</a:t>
            </a:r>
            <a:endParaRPr lang="en-IN" dirty="0"/>
          </a:p>
        </p:txBody>
      </p:sp>
      <p:pic>
        <p:nvPicPr>
          <p:cNvPr id="6" name="Content Placeholder 5" descr="A diagram of a fake model&#10;&#10;Description automatically generated">
            <a:extLst>
              <a:ext uri="{FF2B5EF4-FFF2-40B4-BE49-F238E27FC236}">
                <a16:creationId xmlns:a16="http://schemas.microsoft.com/office/drawing/2014/main" id="{9F86EB34-F0C5-88E1-BE50-1E65DB4FC7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322664"/>
            <a:ext cx="5157787" cy="2049410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F70589C-A533-E9D7-B512-BDF6557FF6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Conditional GAN</a:t>
            </a:r>
            <a:endParaRPr lang="en-IN" dirty="0"/>
          </a:p>
        </p:txBody>
      </p:sp>
      <p:pic>
        <p:nvPicPr>
          <p:cNvPr id="8" name="Content Placeholder 7" descr="A diagram of a model&#10;&#10;Description automatically generated">
            <a:extLst>
              <a:ext uri="{FF2B5EF4-FFF2-40B4-BE49-F238E27FC236}">
                <a16:creationId xmlns:a16="http://schemas.microsoft.com/office/drawing/2014/main" id="{FD567F3F-D294-0BA2-D38F-C6DF621F8B3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347113"/>
            <a:ext cx="5183188" cy="2059503"/>
          </a:xfrm>
        </p:spPr>
      </p:pic>
    </p:spTree>
    <p:extLst>
      <p:ext uri="{BB962C8B-B14F-4D97-AF65-F5344CB8AC3E}">
        <p14:creationId xmlns:p14="http://schemas.microsoft.com/office/powerpoint/2010/main" val="106194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7806E-F098-2F7F-5398-C17D52849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Discriminator Network:</a:t>
            </a:r>
            <a:endParaRPr lang="en-IN" dirty="0"/>
          </a:p>
        </p:txBody>
      </p:sp>
      <p:pic>
        <p:nvPicPr>
          <p:cNvPr id="6" name="Content Placeholder 5" descr="A blue and green grid&#10;&#10;Description automatically generated">
            <a:extLst>
              <a:ext uri="{FF2B5EF4-FFF2-40B4-BE49-F238E27FC236}">
                <a16:creationId xmlns:a16="http://schemas.microsoft.com/office/drawing/2014/main" id="{7D94F927-EE30-6E8E-40FA-EF9C929AFDD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687" y="2043906"/>
            <a:ext cx="4238625" cy="3914775"/>
          </a:xfr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5A44D64-2E0A-F7AA-BE18-47EA1E65D4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We were taking an input image and giving the output as a value between 0 and 1.</a:t>
            </a:r>
          </a:p>
          <a:p>
            <a:r>
              <a:rPr lang="en-US" dirty="0"/>
              <a:t>We use Leaky </a:t>
            </a:r>
            <a:r>
              <a:rPr lang="en-US" dirty="0" err="1"/>
              <a:t>Relu</a:t>
            </a:r>
            <a:r>
              <a:rPr lang="en-US" dirty="0"/>
              <a:t> as the nonlinearity. </a:t>
            </a:r>
          </a:p>
          <a:p>
            <a:r>
              <a:rPr lang="en-US" dirty="0"/>
              <a:t>And at the end we use the sigmoid to get the probability.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9840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A866E-D83B-E91D-7708-84436B01D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Network:</a:t>
            </a:r>
            <a:endParaRPr lang="en-IN" dirty="0"/>
          </a:p>
        </p:txBody>
      </p:sp>
      <p:pic>
        <p:nvPicPr>
          <p:cNvPr id="6" name="Content Placeholder 5" descr="A different colored squares with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275DCD25-FE8F-B8B4-13B6-4F4F02B3027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92546"/>
            <a:ext cx="5181600" cy="2817495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9AEBF-4CCB-8A10-579A-C6B3A63230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Here we will take a random tensor and convert it into a image.</a:t>
            </a:r>
          </a:p>
          <a:p>
            <a:r>
              <a:rPr lang="en-US" dirty="0"/>
              <a:t>We will use transpose convolution to make the random tensor to an image.</a:t>
            </a:r>
          </a:p>
          <a:p>
            <a:r>
              <a:rPr lang="en-US" dirty="0"/>
              <a:t>We use hyperbolic tangent function to normalize the values to range(-1,1) as we have normalize them in the start.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1135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D18F1-E8DB-BEB1-4FE0-14AA27EDD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Discriminator Training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FA3A7-BBF4-3CE4-54A2-F6C29B09B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As we Know that the job of the discriminator is to just tell its real or fake it’s a classification problem.</a:t>
            </a:r>
          </a:p>
          <a:p>
            <a:r>
              <a:rPr lang="en-US" dirty="0"/>
              <a:t>So we use Cross Entropy loss function.</a:t>
            </a:r>
          </a:p>
          <a:p>
            <a:r>
              <a:rPr lang="en-US" dirty="0"/>
              <a:t>We expect the discriminator to output 1 if the image was picked from the real dataset and 0 if it was generated using generator network.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ptos" panose="020B0004020202020204" pitchFamily="34" charset="0"/>
              </a:rPr>
              <a:t>We first pass a batch of real images, and compute the loss, setting the target labels to 1.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ptos" panose="020B0004020202020204" pitchFamily="34" charset="0"/>
              </a:rPr>
              <a:t>Then we pass a batch of fake images (generated using the generator) pass them into the discriminator, and compute the loss, setting the target labels to 0.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ptos" panose="020B0004020202020204" pitchFamily="34" charset="0"/>
              </a:rPr>
              <a:t> </a:t>
            </a:r>
            <a:r>
              <a:rPr lang="en-US" dirty="0">
                <a:latin typeface="Aptos" panose="020B0004020202020204" pitchFamily="34" charset="0"/>
              </a:rPr>
              <a:t>Finally we add both of the losses and perform gradient descent on this.</a:t>
            </a:r>
            <a:endParaRPr lang="en-US" b="0" i="0" dirty="0">
              <a:effectLst/>
              <a:highlight>
                <a:srgbClr val="383838"/>
              </a:highlight>
              <a:latin typeface="Aptos" panose="020B0004020202020204" pitchFamily="34" charset="0"/>
            </a:endParaRP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0747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3802A-FB7A-7FAE-953C-653DF5071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Training: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81500-964A-8B42-343E-6A708AD4D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We generate a batch of images using the generator, pass the into the discriminator.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We calculate the loss by setting the target labels to 1 i.e. real. We do this because the generator's objective is to "fool" the discriminator.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We use the loss to perform gradient descent i.e. change the weights of the generator, so it gets better at generating real-like images to "fool" the discriminator.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485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5B646-4053-BE5C-8BC7-1EE0564E1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Metrices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1E87C-D6C1-CB6F-583B-44E58E186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evaluate the model using real score, fake score and the generator loss , discriminator loss.</a:t>
            </a:r>
          </a:p>
          <a:p>
            <a:r>
              <a:rPr lang="en-US" dirty="0"/>
              <a:t>We want the generator loss to be as less as possible while the  discriminator loss shouldn’t go high.</a:t>
            </a:r>
          </a:p>
          <a:p>
            <a:r>
              <a:rPr lang="en-IN" dirty="0"/>
              <a:t>And the real score should be near to 1 and fake score should be near to 0.</a:t>
            </a:r>
          </a:p>
        </p:txBody>
      </p:sp>
    </p:spTree>
    <p:extLst>
      <p:ext uri="{BB962C8B-B14F-4D97-AF65-F5344CB8AC3E}">
        <p14:creationId xmlns:p14="http://schemas.microsoft.com/office/powerpoint/2010/main" val="837096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ED180-7E83-206B-D17A-F106FEBA8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Metrics for anime face dataset:</a:t>
            </a:r>
            <a:endParaRPr lang="en-IN" dirty="0"/>
          </a:p>
        </p:txBody>
      </p:sp>
      <p:pic>
        <p:nvPicPr>
          <p:cNvPr id="6" name="Content Placeholder 5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ACE8AAE8-A6EB-F90C-CE55-A9AB778566C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0430"/>
            <a:ext cx="5181600" cy="4121727"/>
          </a:xfrm>
        </p:spPr>
      </p:pic>
      <p:pic>
        <p:nvPicPr>
          <p:cNvPr id="8" name="Content Placeholder 7" descr="A graph of loss and a number of losses&#10;&#10;Description automatically generated with medium confidence">
            <a:extLst>
              <a:ext uri="{FF2B5EF4-FFF2-40B4-BE49-F238E27FC236}">
                <a16:creationId xmlns:a16="http://schemas.microsoft.com/office/drawing/2014/main" id="{1A1C6C54-1C34-B077-68A7-5A896F3C5C2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972355"/>
            <a:ext cx="5181600" cy="4057878"/>
          </a:xfrm>
        </p:spPr>
      </p:pic>
    </p:spTree>
    <p:extLst>
      <p:ext uri="{BB962C8B-B14F-4D97-AF65-F5344CB8AC3E}">
        <p14:creationId xmlns:p14="http://schemas.microsoft.com/office/powerpoint/2010/main" val="2180133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d3e3f70-32f9-41c9-85bb-dff8d85b628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606EB774682C4A8ED950C1C16A6773" ma:contentTypeVersion="18" ma:contentTypeDescription="Create a new document." ma:contentTypeScope="" ma:versionID="1191e107be128c8aa3d8be31a77cfefb">
  <xsd:schema xmlns:xsd="http://www.w3.org/2001/XMLSchema" xmlns:xs="http://www.w3.org/2001/XMLSchema" xmlns:p="http://schemas.microsoft.com/office/2006/metadata/properties" xmlns:ns3="dd3e3f70-32f9-41c9-85bb-dff8d85b6288" xmlns:ns4="2c3fce50-e143-4020-b133-cd9c14a31ccc" targetNamespace="http://schemas.microsoft.com/office/2006/metadata/properties" ma:root="true" ma:fieldsID="f293b73eb007eb154ee629e11d3b973e" ns3:_="" ns4:_="">
    <xsd:import namespace="dd3e3f70-32f9-41c9-85bb-dff8d85b6288"/>
    <xsd:import namespace="2c3fce50-e143-4020-b133-cd9c14a31cc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d3e3f70-32f9-41c9-85bb-dff8d85b62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3fce50-e143-4020-b133-cd9c14a31cc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33673B-1821-4E0B-9C60-D465F25D1DA0}">
  <ds:schemaRefs>
    <ds:schemaRef ds:uri="http://schemas.microsoft.com/office/2006/documentManagement/types"/>
    <ds:schemaRef ds:uri="dd3e3f70-32f9-41c9-85bb-dff8d85b6288"/>
    <ds:schemaRef ds:uri="http://www.w3.org/XML/1998/namespace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2c3fce50-e143-4020-b133-cd9c14a31ccc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B82BE88-A253-476C-B57C-72D1C3A054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DD20A4-2883-4BA3-8EED-0EA8C43177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d3e3f70-32f9-41c9-85bb-dff8d85b6288"/>
    <ds:schemaRef ds:uri="2c3fce50-e143-4020-b133-cd9c14a31c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590</Words>
  <Application>Microsoft Office PowerPoint</Application>
  <PresentationFormat>Widescreen</PresentationFormat>
  <Paragraphs>48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Computer Vision Project</vt:lpstr>
      <vt:lpstr>Objective:</vt:lpstr>
      <vt:lpstr>Overview Of GANs and CGANs</vt:lpstr>
      <vt:lpstr>Discriminator Network:</vt:lpstr>
      <vt:lpstr>Generator Network:</vt:lpstr>
      <vt:lpstr>Discriminator Training</vt:lpstr>
      <vt:lpstr>Generator Training:</vt:lpstr>
      <vt:lpstr>Evaluation Metrices</vt:lpstr>
      <vt:lpstr>Evaluation Metrics for anime face dataset:</vt:lpstr>
      <vt:lpstr>Evaluation Metrices for MNIST dataset</vt:lpstr>
      <vt:lpstr>PowerPoint Presentation</vt:lpstr>
      <vt:lpstr>Why did I choose 2 datasets :</vt:lpstr>
      <vt:lpstr>Results</vt:lpstr>
      <vt:lpstr>The changes I had made for making CGAN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 Project</dc:title>
  <dc:creator>SC21B127-Velamala 2021-BTECH-ELCOMENG</dc:creator>
  <cp:lastModifiedBy>SC21B127-Velamala 2021-BTECH-ELCOMENG</cp:lastModifiedBy>
  <cp:revision>2</cp:revision>
  <dcterms:created xsi:type="dcterms:W3CDTF">2024-04-28T05:44:19Z</dcterms:created>
  <dcterms:modified xsi:type="dcterms:W3CDTF">2024-05-05T06:52:11Z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0x01010007606EB774682C4A8ED950C1C16A6773</vt:lpwstr>
  </property>
</Properties>
</file>

<file path=docProps/thumbnail.jpeg>
</file>